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F1D"/>
    <a:srgbClr val="318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printerSettings" Target="printerSettings/printerSettings1.bin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2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0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6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3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BE74-E82D-8E48-BC19-8D997F71CDA8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B84B7-E731-F648-9476-94EAA1B33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8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08" y="3448105"/>
            <a:ext cx="8577010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8800" dirty="0" smtClean="0">
                <a:solidFill>
                  <a:srgbClr val="31849B"/>
                </a:solidFill>
                <a:latin typeface="Avenir Black Oblique"/>
                <a:cs typeface="Avenir Black Oblique"/>
              </a:rPr>
              <a:t>Mega </a:t>
            </a:r>
            <a:r>
              <a:rPr lang="en-US" sz="8800" dirty="0" err="1" smtClean="0">
                <a:solidFill>
                  <a:srgbClr val="31849B"/>
                </a:solidFill>
                <a:latin typeface="Avenir Black Oblique"/>
                <a:cs typeface="Avenir Black Oblique"/>
              </a:rPr>
              <a:t>uretfærdigt</a:t>
            </a:r>
            <a:r>
              <a:rPr lang="en-US" sz="8800" dirty="0" smtClean="0">
                <a:solidFill>
                  <a:srgbClr val="31849B"/>
                </a:solidFill>
                <a:latin typeface="Avenir Black Oblique"/>
                <a:cs typeface="Avenir Black Oblique"/>
              </a:rPr>
              <a:t> !</a:t>
            </a:r>
            <a:endParaRPr lang="en-US" sz="8800" dirty="0">
              <a:solidFill>
                <a:srgbClr val="31849B"/>
              </a:solidFill>
              <a:latin typeface="Avenir Black Oblique"/>
              <a:cs typeface="Avenir Black Obliq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215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4C2F1D"/>
                </a:solidFill>
                <a:latin typeface="Avenir Black Oblique"/>
                <a:cs typeface="Avenir Black Oblique"/>
              </a:rPr>
              <a:t>(</a:t>
            </a:r>
            <a:r>
              <a:rPr lang="en-US" dirty="0" err="1" smtClean="0">
                <a:solidFill>
                  <a:srgbClr val="4C2F1D"/>
                </a:solidFill>
                <a:latin typeface="Avenir Black Oblique"/>
                <a:cs typeface="Avenir Black Oblique"/>
              </a:rPr>
              <a:t>Samling</a:t>
            </a:r>
            <a:r>
              <a:rPr lang="en-US" dirty="0" smtClean="0">
                <a:solidFill>
                  <a:srgbClr val="4C2F1D"/>
                </a:solidFill>
                <a:latin typeface="Avenir Black Oblique"/>
                <a:cs typeface="Avenir Black Oblique"/>
              </a:rPr>
              <a:t> 2)</a:t>
            </a:r>
            <a:endParaRPr lang="en-US" dirty="0">
              <a:solidFill>
                <a:srgbClr val="4C2F1D"/>
              </a:solidFill>
              <a:latin typeface="Avenir Black Oblique"/>
              <a:cs typeface="Avenir Black Obliq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0000" l="167" r="98333">
                        <a14:foregroundMark x1="5417" y1="32540" x2="5417" y2="32540"/>
                        <a14:foregroundMark x1="4833" y1="14286" x2="4833" y2="14286"/>
                        <a14:foregroundMark x1="15333" y1="23175" x2="15333" y2="23175"/>
                        <a14:foregroundMark x1="24333" y1="30159" x2="24333" y2="30159"/>
                        <a14:foregroundMark x1="39333" y1="25714" x2="39333" y2="25714"/>
                        <a14:foregroundMark x1="71250" y1="26667" x2="71250" y2="26667"/>
                        <a14:foregroundMark x1="86583" y1="25714" x2="86583" y2="25714"/>
                        <a14:foregroundMark x1="4667" y1="62063" x2="4667" y2="62063"/>
                        <a14:foregroundMark x1="15667" y1="59048" x2="15667" y2="59048"/>
                        <a14:foregroundMark x1="24917" y1="56508" x2="24917" y2="56508"/>
                        <a14:foregroundMark x1="38583" y1="56508" x2="38583" y2="56508"/>
                        <a14:foregroundMark x1="54667" y1="52063" x2="54667" y2="52063"/>
                        <a14:foregroundMark x1="63667" y1="58254" x2="63667" y2="58254"/>
                        <a14:foregroundMark x1="71833" y1="54444" x2="71833" y2="54444"/>
                        <a14:backgroundMark x1="17500" y1="59048" x2="17500" y2="59048"/>
                        <a14:backgroundMark x1="55000" y1="59683" x2="55000" y2="59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908" y="136603"/>
            <a:ext cx="2622586" cy="1376858"/>
          </a:xfrm>
          <a:prstGeom prst="rect">
            <a:avLst/>
          </a:prstGeom>
        </p:spPr>
      </p:pic>
      <p:pic>
        <p:nvPicPr>
          <p:cNvPr id="5" name="Picture 4" descr="Forside_Til_P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33814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err="1" smtClean="0">
                <a:solidFill>
                  <a:srgbClr val="4399A9"/>
                </a:solidFill>
                <a:latin typeface="Corbel"/>
                <a:cs typeface="Corbel"/>
              </a:rPr>
              <a:t>Mega</a:t>
            </a:r>
            <a:r>
              <a:rPr lang="da-DK" sz="3600" b="1" dirty="0" smtClean="0">
                <a:solidFill>
                  <a:srgbClr val="4399A9"/>
                </a:solidFill>
                <a:latin typeface="Corbel"/>
                <a:cs typeface="Corbel"/>
              </a:rPr>
              <a:t> uretfærdigt!</a:t>
            </a:r>
            <a:endParaRPr lang="en-US" sz="3600" b="1" dirty="0">
              <a:solidFill>
                <a:srgbClr val="4399A9"/>
              </a:solidFill>
              <a:latin typeface="Corbel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2291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Anna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Kwanda</a:t>
            </a:r>
            <a:r>
              <a:rPr lang="en-US" sz="1600" dirty="0" smtClean="0"/>
              <a:t> </a:t>
            </a:r>
            <a:r>
              <a:rPr lang="en-US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Guds</a:t>
            </a:r>
            <a:r>
              <a:rPr lang="en-US" sz="1600" dirty="0" smtClean="0"/>
              <a:t> mission </a:t>
            </a:r>
            <a:r>
              <a:rPr lang="en-US" sz="1600" dirty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verden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  <a:r>
              <a:rPr lang="en-US" sz="1600" b="1" dirty="0" smtClean="0"/>
              <a:t>Del 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3163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9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1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7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7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8CF1727F3AEA43B57A4345BB0E2EE4" ma:contentTypeVersion="17" ma:contentTypeDescription="Opret et nyt dokument." ma:contentTypeScope="" ma:versionID="8ab5f88b6d48f5be7658b6238414ab22">
  <xsd:schema xmlns:xsd="http://www.w3.org/2001/XMLSchema" xmlns:xs="http://www.w3.org/2001/XMLSchema" xmlns:p="http://schemas.microsoft.com/office/2006/metadata/properties" xmlns:ns2="c95526a8-05e0-4506-ab41-92774abb9483" xmlns:ns3="875e4ed3-8fb8-4067-97d6-c3e5df4d6998" targetNamespace="http://schemas.microsoft.com/office/2006/metadata/properties" ma:root="true" ma:fieldsID="1a265779ca3f01fe1a7412d9aa12f34f" ns2:_="" ns3:_="">
    <xsd:import namespace="c95526a8-05e0-4506-ab41-92774abb9483"/>
    <xsd:import namespace="875e4ed3-8fb8-4067-97d6-c3e5df4d69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TaxCatchAll" minOccurs="0"/>
                <xsd:element ref="ns3:MediaServiceOCR" minOccurs="0"/>
                <xsd:element ref="ns3:lcf76f155ced4ddcb4097134ff3c332f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26a8-05e0-4506-ab41-92774abb94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808d7b4-3f6a-45a2-83c9-d2e58068fab7}" ma:internalName="TaxCatchAll" ma:showField="CatchAllData" ma:web="c95526a8-05e0-4506-ab41-92774abb9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e4ed3-8fb8-4067-97d6-c3e5df4d6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760e7c83-b427-4591-9acb-bf6871ddac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154405-15A3-4BE2-B048-77B4B6BD9773}"/>
</file>

<file path=customXml/itemProps2.xml><?xml version="1.0" encoding="utf-8"?>
<ds:datastoreItem xmlns:ds="http://schemas.openxmlformats.org/officeDocument/2006/customXml" ds:itemID="{E7F7A02D-5A3A-43BE-B767-02822DD4F18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</Words>
  <Application>Microsoft Macintosh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Mega uretfærdigt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Hærens Officersskole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børn,  hver sin verden</dc:title>
  <dc:creator>Christian Hasle</dc:creator>
  <cp:lastModifiedBy>Christian Hasle</cp:lastModifiedBy>
  <cp:revision>4</cp:revision>
  <dcterms:created xsi:type="dcterms:W3CDTF">2020-09-12T16:36:17Z</dcterms:created>
  <dcterms:modified xsi:type="dcterms:W3CDTF">2020-09-28T19:06:17Z</dcterms:modified>
</cp:coreProperties>
</file>